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9" r:id="rId4"/>
    <p:sldId id="259" r:id="rId5"/>
    <p:sldId id="257" r:id="rId6"/>
    <p:sldId id="268" r:id="rId7"/>
  </p:sldIdLst>
  <p:sldSz cx="13716000" cy="24371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0D4"/>
    <a:srgbClr val="E17E66"/>
    <a:srgbClr val="D04562"/>
    <a:srgbClr val="8D1D3C"/>
    <a:srgbClr val="1F4859"/>
    <a:srgbClr val="97C54F"/>
    <a:srgbClr val="D03C4D"/>
    <a:srgbClr val="EE2F4E"/>
    <a:srgbClr val="FF6C58"/>
    <a:srgbClr val="FF3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34" d="100"/>
          <a:sy n="34" d="100"/>
        </p:scale>
        <p:origin x="39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E7D30-74A9-2E4A-A03F-69C47BC9C4D1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33148-5166-BD47-B3EF-739B6B437C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445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33148-5166-BD47-B3EF-739B6B437CA8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84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88546"/>
            <a:ext cx="11658600" cy="848482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0576"/>
            <a:ext cx="10287000" cy="588408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08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000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7546"/>
            <a:ext cx="2957513" cy="206535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7546"/>
            <a:ext cx="8701088" cy="206535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776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40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5908"/>
            <a:ext cx="11830050" cy="10137782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09597"/>
            <a:ext cx="11830050" cy="533122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7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87730"/>
            <a:ext cx="5829300" cy="154633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87730"/>
            <a:ext cx="5829300" cy="154633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57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7551"/>
            <a:ext cx="11830050" cy="471065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4355"/>
            <a:ext cx="5802510" cy="292793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2294"/>
            <a:ext cx="5802510" cy="130939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5974355"/>
            <a:ext cx="5831087" cy="292793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8902294"/>
            <a:ext cx="5831087" cy="130939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875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59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979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4753"/>
            <a:ext cx="4423767" cy="56866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3509021"/>
            <a:ext cx="6943725" cy="17319419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1390"/>
            <a:ext cx="4423767" cy="13545254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50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4753"/>
            <a:ext cx="4423767" cy="56866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3509021"/>
            <a:ext cx="6943725" cy="17319419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1390"/>
            <a:ext cx="4423767" cy="13545254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8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7551"/>
            <a:ext cx="11830050" cy="4710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87730"/>
            <a:ext cx="11830050" cy="1546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88590"/>
            <a:ext cx="3086100" cy="129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2B6E-0FEA-A040-A4C0-88BD14F27806}" type="datetimeFigureOut">
              <a:rPr lang="es-CO" smtClean="0"/>
              <a:t>26/01/24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88590"/>
            <a:ext cx="4629150" cy="129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88590"/>
            <a:ext cx="3086100" cy="129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EE470-FBFF-534C-8A5C-6396802E3F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69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614140-59A9-849D-F23D-56D4A0270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" y="-6354"/>
            <a:ext cx="13712430" cy="24377654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243D9A6-8D42-3005-5FC0-3EE01EB86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-1408539"/>
            <a:ext cx="5334000" cy="5334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936C3A2-6C3B-C349-1786-7F06A6A5A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20" y="7548255"/>
            <a:ext cx="9553180" cy="1682304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27A3344-75ED-A40C-659C-A9F0ACFD5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600" y="4942163"/>
            <a:ext cx="6692900" cy="1905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81A22C2-671D-3D3D-07D5-BC12CE9BC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7600" y="2534915"/>
            <a:ext cx="6692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6661B17-3D93-417D-75FF-F967101A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24384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FE6AB97-6D17-AF39-7DDC-615DECF80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0" y="1189396"/>
            <a:ext cx="5124450" cy="14585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67F8B8-60F8-2C7A-ED5B-1513A866D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" y="1179862"/>
            <a:ext cx="5124450" cy="14585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A721CA0-4E7A-934A-3509-893DB0866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198" y="17944676"/>
            <a:ext cx="3156216" cy="437516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79C6F08-193C-9364-FDC5-AF9389DF7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806" y="14138856"/>
            <a:ext cx="2597613" cy="818098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88CAC92-0783-2D2C-0FF0-1E906CD54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161" y="16358270"/>
            <a:ext cx="1892300" cy="56769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151765E-301D-9AA0-A1E0-02BF25348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125" y="14228426"/>
            <a:ext cx="2597614" cy="80914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5E725C1-4D76-BC0D-0B68-EDB09087BA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6804" y="6924800"/>
            <a:ext cx="2184400" cy="62484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06078BB-66B5-30B4-0241-B830CD0329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949" y="8382000"/>
            <a:ext cx="3073400" cy="441308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8144007-AFF2-958C-2003-AAA31DF2EF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469" y="4322225"/>
            <a:ext cx="4165083" cy="86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7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6661B17-3D93-417D-75FF-F967101A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24384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FE6AB97-6D17-AF39-7DDC-615DECF80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69" y="1475352"/>
            <a:ext cx="5124450" cy="14585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8FD5C1-0D18-9E3E-7B5C-F36D47CBF559}"/>
              </a:ext>
            </a:extLst>
          </p:cNvPr>
          <p:cNvSpPr txBox="1"/>
          <p:nvPr/>
        </p:nvSpPr>
        <p:spPr>
          <a:xfrm>
            <a:off x="1215469" y="7408248"/>
            <a:ext cx="7753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latin typeface="Domaine Sans Text Medium" panose="020B0503070702040203" pitchFamily="34" charset="77"/>
              </a:rPr>
              <a:t>COLORES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E52670-4949-DC46-41EA-CE2108119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0" y="9601354"/>
            <a:ext cx="3683000" cy="3683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CE40B6-87FF-0866-CE54-4D1170A05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500" y="9601354"/>
            <a:ext cx="3683000" cy="3683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B20590-8365-D188-030A-3A3A645BD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269" y="14554130"/>
            <a:ext cx="3683000" cy="3683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C751DE-E042-BD2C-E01A-616EEBE2C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00" y="9604452"/>
            <a:ext cx="3683000" cy="3683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D59D368-426C-C6AB-E3B0-2F9F3C086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6100" y="14554130"/>
            <a:ext cx="3683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D28E4E09-F365-EB89-725A-2D056CCA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13716000" cy="24384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7A642CE-8AA3-6DA3-FA94-F658FB6B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69" y="10902950"/>
            <a:ext cx="13446531" cy="13471525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243D9A6-8D42-3005-5FC0-3EE01EB86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0497800"/>
            <a:ext cx="5334000" cy="5334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434A58-1824-7797-2264-CAF29278D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556" y="14813103"/>
            <a:ext cx="6658968" cy="46483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C6CD43-7D29-8B2C-6A07-C90B03004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0772" y="12866018"/>
            <a:ext cx="6146736" cy="46323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307C2B-5F1E-2499-36A6-A5F18AC03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506" y="15598646"/>
            <a:ext cx="5267905" cy="468818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B3DA666-B73A-3F25-0F58-929142700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585" y="4093972"/>
            <a:ext cx="7188199" cy="53801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85CB5DF-49A0-53D0-0FD2-1F6B68E6B1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7974" y="5849083"/>
            <a:ext cx="6658968" cy="65119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6576A62-4652-4038-20EF-1D4DD56D0D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6073" y="6625495"/>
            <a:ext cx="6261207" cy="597844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92E2CB8-D781-61A6-34D5-0B762156EF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950" y="1753003"/>
            <a:ext cx="71882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4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>
            <a:extLst>
              <a:ext uri="{FF2B5EF4-FFF2-40B4-BE49-F238E27FC236}">
                <a16:creationId xmlns:a16="http://schemas.microsoft.com/office/drawing/2014/main" id="{C2E69578-7D7E-AC98-7E50-62154F6AA0C3}"/>
              </a:ext>
            </a:extLst>
          </p:cNvPr>
          <p:cNvSpPr txBox="1"/>
          <p:nvPr/>
        </p:nvSpPr>
        <p:spPr>
          <a:xfrm>
            <a:off x="1143004" y="1448725"/>
            <a:ext cx="7753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latin typeface="Domaine Sans Text Medium" panose="020B0503070702040203" pitchFamily="34" charset="77"/>
              </a:rPr>
              <a:t>COLORES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C2EBAC-496D-0522-1026-56E63CAE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4" y="3027990"/>
            <a:ext cx="7188200" cy="13589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92960E-A84E-502E-BE22-FD3EE598D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12890500"/>
            <a:ext cx="4902200" cy="49022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1946D4-3B42-D371-8A2B-2014D63A2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2890500"/>
            <a:ext cx="4902200" cy="4902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27DEABF-6648-C923-85DB-8BC43E175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0" y="6870700"/>
            <a:ext cx="4902200" cy="4902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5C9ECB7-08B1-BC6C-783C-FCB5AA627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0" y="6870700"/>
            <a:ext cx="49022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1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73C4E224-76EB-CC48-BA60-4549D2D3F9AC}"/>
              </a:ext>
            </a:extLst>
          </p:cNvPr>
          <p:cNvSpPr txBox="1"/>
          <p:nvPr/>
        </p:nvSpPr>
        <p:spPr>
          <a:xfrm>
            <a:off x="1342443" y="1196103"/>
            <a:ext cx="9264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dirty="0">
                <a:solidFill>
                  <a:schemeClr val="bg1"/>
                </a:solidFill>
                <a:latin typeface="Domaine Sans Text" panose="020B0503070702040203" pitchFamily="34" charset="77"/>
              </a:rPr>
              <a:t>ELEMENTOS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9AA0E8-2DF4-2505-00E8-AC8A8905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742" y="3472303"/>
            <a:ext cx="8150515" cy="10129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CA5886-D1E1-7704-D763-554AF2B6993C}"/>
              </a:ext>
            </a:extLst>
          </p:cNvPr>
          <p:cNvSpPr txBox="1"/>
          <p:nvPr/>
        </p:nvSpPr>
        <p:spPr>
          <a:xfrm>
            <a:off x="847439" y="1380769"/>
            <a:ext cx="10727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latin typeface="Domaine Sans Text" panose="020B0503070702040203" pitchFamily="34" charset="77"/>
              </a:rPr>
              <a:t>ELEMENTOS GENERALES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9311CF-2DBC-3842-A823-2147F7AD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785" y="9418510"/>
            <a:ext cx="4143520" cy="41435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1732D4-7BDB-EA7E-8305-2BF0D7236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785" y="14121311"/>
            <a:ext cx="4341012" cy="43410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9A0DB-59F8-11C0-D3D7-1059F0323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975" y="14206080"/>
            <a:ext cx="4143520" cy="41435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7D6C929-498E-588D-3D89-3FC381DA1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494" y="18751930"/>
            <a:ext cx="4341012" cy="42941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83A71CE-B777-20E3-CDF6-F598BD431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472" y="9418510"/>
            <a:ext cx="4143520" cy="414352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F0003AA-B32F-B8A7-31D7-656117019B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0200" y="5831827"/>
            <a:ext cx="5816600" cy="26430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57E4456-B7E2-A8E3-4E12-0B47B6BF79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5975" y="5370003"/>
            <a:ext cx="3566680" cy="35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32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6</Words>
  <Application>Microsoft Macintosh PowerPoint</Application>
  <PresentationFormat>Personalizado</PresentationFormat>
  <Paragraphs>5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Domaine Sans Text</vt:lpstr>
      <vt:lpstr>Domaine Sans Text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Valderrama</dc:creator>
  <cp:lastModifiedBy>Lina maria Bejarano Carrillo</cp:lastModifiedBy>
  <cp:revision>9</cp:revision>
  <dcterms:created xsi:type="dcterms:W3CDTF">2022-06-08T20:14:34Z</dcterms:created>
  <dcterms:modified xsi:type="dcterms:W3CDTF">2024-01-26T18:04:01Z</dcterms:modified>
</cp:coreProperties>
</file>