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</p:sldIdLst>
  <p:sldSz cx="15238413" cy="1523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3"/>
    <p:restoredTop sz="94762"/>
  </p:normalViewPr>
  <p:slideViewPr>
    <p:cSldViewPr snapToGrid="0">
      <p:cViewPr varScale="1">
        <p:scale>
          <a:sx n="54" d="100"/>
          <a:sy n="54" d="100"/>
        </p:scale>
        <p:origin x="329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881" y="2493880"/>
            <a:ext cx="12952651" cy="5305225"/>
          </a:xfrm>
        </p:spPr>
        <p:txBody>
          <a:bodyPr anchor="b"/>
          <a:lstStyle>
            <a:lvl1pPr algn="ctr">
              <a:defRPr sz="999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8003695"/>
            <a:ext cx="11428810" cy="3679088"/>
          </a:xfrm>
        </p:spPr>
        <p:txBody>
          <a:bodyPr/>
          <a:lstStyle>
            <a:lvl1pPr marL="0" indent="0" algn="ctr">
              <a:buNone/>
              <a:defRPr sz="4000"/>
            </a:lvl1pPr>
            <a:lvl2pPr marL="761924" indent="0" algn="ctr">
              <a:buNone/>
              <a:defRPr sz="3333"/>
            </a:lvl2pPr>
            <a:lvl3pPr marL="1523848" indent="0" algn="ctr">
              <a:buNone/>
              <a:defRPr sz="3000"/>
            </a:lvl3pPr>
            <a:lvl4pPr marL="2285771" indent="0" algn="ctr">
              <a:buNone/>
              <a:defRPr sz="2666"/>
            </a:lvl4pPr>
            <a:lvl5pPr marL="3047695" indent="0" algn="ctr">
              <a:buNone/>
              <a:defRPr sz="2666"/>
            </a:lvl5pPr>
            <a:lvl6pPr marL="3809619" indent="0" algn="ctr">
              <a:buNone/>
              <a:defRPr sz="2666"/>
            </a:lvl6pPr>
            <a:lvl7pPr marL="4571543" indent="0" algn="ctr">
              <a:buNone/>
              <a:defRPr sz="2666"/>
            </a:lvl7pPr>
            <a:lvl8pPr marL="5333467" indent="0" algn="ctr">
              <a:buNone/>
              <a:defRPr sz="2666"/>
            </a:lvl8pPr>
            <a:lvl9pPr marL="6095390" indent="0" algn="ctr">
              <a:buNone/>
              <a:defRPr sz="266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437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815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90" y="811304"/>
            <a:ext cx="3285783" cy="1291385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2" y="811304"/>
            <a:ext cx="9666868" cy="1291385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306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760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5" y="3799026"/>
            <a:ext cx="13143131" cy="6338755"/>
          </a:xfrm>
        </p:spPr>
        <p:txBody>
          <a:bodyPr anchor="b"/>
          <a:lstStyle>
            <a:lvl1pPr>
              <a:defRPr sz="999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5" y="10197748"/>
            <a:ext cx="13143131" cy="333340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761924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52384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285771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4pPr>
            <a:lvl5pPr marL="3047695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5pPr>
            <a:lvl6pPr marL="380961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6pPr>
            <a:lvl7pPr marL="4571543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7pPr>
            <a:lvl8pPr marL="5333467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8pPr>
            <a:lvl9pPr marL="609539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507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4056522"/>
            <a:ext cx="6476326" cy="966863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4056522"/>
            <a:ext cx="6476326" cy="966863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152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811308"/>
            <a:ext cx="13143131" cy="2945389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7" y="3735529"/>
            <a:ext cx="6446562" cy="1830725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7" y="5566253"/>
            <a:ext cx="6446562" cy="81871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8" y="3735529"/>
            <a:ext cx="6478310" cy="1830725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8" y="5566253"/>
            <a:ext cx="6478310" cy="81871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487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849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501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1015894"/>
            <a:ext cx="4914785" cy="355563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2194053"/>
            <a:ext cx="7714447" cy="10829150"/>
          </a:xfrm>
        </p:spPr>
        <p:txBody>
          <a:bodyPr/>
          <a:lstStyle>
            <a:lvl1pPr>
              <a:defRPr sz="5333"/>
            </a:lvl1pPr>
            <a:lvl2pPr>
              <a:defRPr sz="4666"/>
            </a:lvl2pPr>
            <a:lvl3pPr>
              <a:defRPr sz="4000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6" y="4571524"/>
            <a:ext cx="4914785" cy="8469314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24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1015894"/>
            <a:ext cx="4914785" cy="355563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2194053"/>
            <a:ext cx="7714447" cy="10829150"/>
          </a:xfrm>
        </p:spPr>
        <p:txBody>
          <a:bodyPr anchor="t"/>
          <a:lstStyle>
            <a:lvl1pPr marL="0" indent="0">
              <a:buNone/>
              <a:defRPr sz="5333"/>
            </a:lvl1pPr>
            <a:lvl2pPr marL="761924" indent="0">
              <a:buNone/>
              <a:defRPr sz="4666"/>
            </a:lvl2pPr>
            <a:lvl3pPr marL="1523848" indent="0">
              <a:buNone/>
              <a:defRPr sz="4000"/>
            </a:lvl3pPr>
            <a:lvl4pPr marL="2285771" indent="0">
              <a:buNone/>
              <a:defRPr sz="3333"/>
            </a:lvl4pPr>
            <a:lvl5pPr marL="3047695" indent="0">
              <a:buNone/>
              <a:defRPr sz="3333"/>
            </a:lvl5pPr>
            <a:lvl6pPr marL="3809619" indent="0">
              <a:buNone/>
              <a:defRPr sz="3333"/>
            </a:lvl6pPr>
            <a:lvl7pPr marL="4571543" indent="0">
              <a:buNone/>
              <a:defRPr sz="3333"/>
            </a:lvl7pPr>
            <a:lvl8pPr marL="5333467" indent="0">
              <a:buNone/>
              <a:defRPr sz="3333"/>
            </a:lvl8pPr>
            <a:lvl9pPr marL="6095390" indent="0">
              <a:buNone/>
              <a:defRPr sz="3333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6" y="4571524"/>
            <a:ext cx="4914785" cy="8469314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668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811308"/>
            <a:ext cx="13143131" cy="294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4056522"/>
            <a:ext cx="13143131" cy="966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14123755"/>
            <a:ext cx="3428643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14123755"/>
            <a:ext cx="5142964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14123755"/>
            <a:ext cx="3428643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622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23848" rtl="0" eaLnBrk="1" latinLnBrk="0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62" indent="-380962" algn="l" defTabSz="1523848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6" kern="1200">
          <a:solidFill>
            <a:schemeClr val="tx1"/>
          </a:solidFill>
          <a:latin typeface="+mn-lt"/>
          <a:ea typeface="+mn-ea"/>
          <a:cs typeface="+mn-cs"/>
        </a:defRPr>
      </a:lvl1pPr>
      <a:lvl2pPr marL="1142886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4810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6733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8657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0581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2505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429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6352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24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7695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619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543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3467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539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ujer con camisa negra de manga larga con cuello redondo">
            <a:extLst>
              <a:ext uri="{FF2B5EF4-FFF2-40B4-BE49-F238E27FC236}">
                <a16:creationId xmlns:a16="http://schemas.microsoft.com/office/drawing/2014/main" id="{49367618-E566-BA4A-13E0-7C5FD7B77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3" b="25680"/>
          <a:stretch/>
        </p:blipFill>
        <p:spPr bwMode="auto">
          <a:xfrm>
            <a:off x="5460206" y="9855789"/>
            <a:ext cx="4318000" cy="33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ujer con camisa negra de manga larga con cuello redondo">
            <a:extLst>
              <a:ext uri="{FF2B5EF4-FFF2-40B4-BE49-F238E27FC236}">
                <a16:creationId xmlns:a16="http://schemas.microsoft.com/office/drawing/2014/main" id="{29D63CAA-9DCB-FCEA-7A63-666C682E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3" b="25680"/>
          <a:stretch/>
        </p:blipFill>
        <p:spPr bwMode="auto">
          <a:xfrm>
            <a:off x="1547967" y="10058400"/>
            <a:ext cx="3546785" cy="2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rfil de usuario - Qué es, definición y concepto">
            <a:extLst>
              <a:ext uri="{FF2B5EF4-FFF2-40B4-BE49-F238E27FC236}">
                <a16:creationId xmlns:a16="http://schemas.microsoft.com/office/drawing/2014/main" id="{21400B1C-90A4-9B88-8730-1B52A440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1" y="1338721"/>
            <a:ext cx="6136106" cy="61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DEEA3FE-1FDC-3EB4-0309-56B46B371AE7}"/>
              </a:ext>
            </a:extLst>
          </p:cNvPr>
          <p:cNvSpPr txBox="1"/>
          <p:nvPr/>
        </p:nvSpPr>
        <p:spPr>
          <a:xfrm>
            <a:off x="8354073" y="1146216"/>
            <a:ext cx="56207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/>
              <a:t>Para poder usar los marcos debes arrastrar o colocar la foto en la diapositiva que tenga el marco que quieras usar, ajustar el tamaño para que cubra toda el área y </a:t>
            </a:r>
            <a:r>
              <a:rPr lang="es-ES_tradnl" sz="2800" b="1" dirty="0"/>
              <a:t>enviar la foto al fondo.</a:t>
            </a:r>
          </a:p>
          <a:p>
            <a:endParaRPr lang="es-ES_tradnl" sz="2800" b="1" dirty="0"/>
          </a:p>
          <a:p>
            <a:r>
              <a:rPr lang="es-ES_tradnl" sz="2800" dirty="0"/>
              <a:t>Esto lo haces dando clic derecho en la imagen y eligiendo la opción “Enviar al fondo” &gt; “Enviar al fondo”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168C4F-3173-E750-5F2C-C743D5194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943" y="6013438"/>
            <a:ext cx="9061907" cy="11990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6A9BD9B-87BC-520A-8CCC-F44D77FE313B}"/>
              </a:ext>
            </a:extLst>
          </p:cNvPr>
          <p:cNvSpPr txBox="1"/>
          <p:nvPr/>
        </p:nvSpPr>
        <p:spPr>
          <a:xfrm>
            <a:off x="9857316" y="9397810"/>
            <a:ext cx="4318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/>
              <a:t>Importante: A la hora de guardar debes ir a archivo, das clic en exportar y donde dice formato escoges la opción JPG, seleccionas guardar solo diapositiva actual y se te pide alguna medida. Se recomienda guardarla de 1200 x 1200 y ya tienes tu imagen de perfil.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A51DC0-B57B-9C21-E342-8EC7D9F7A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206" y="9236026"/>
            <a:ext cx="4318000" cy="431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C77958F-E053-F285-30E1-177BB030EE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60285" y="9265249"/>
            <a:ext cx="4318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3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rfil de usuario - Qué es, definición y concepto">
            <a:extLst>
              <a:ext uri="{FF2B5EF4-FFF2-40B4-BE49-F238E27FC236}">
                <a16:creationId xmlns:a16="http://schemas.microsoft.com/office/drawing/2014/main" id="{151227E4-AA98-6312-FAD9-02A3F3E50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599" y="-382599"/>
            <a:ext cx="16003609" cy="160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EC32B6D-1EC9-1B57-6D65-4EBDB55696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-1"/>
            <a:ext cx="15238413" cy="152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rfil de usuario - Qué es, definición y concepto">
            <a:extLst>
              <a:ext uri="{FF2B5EF4-FFF2-40B4-BE49-F238E27FC236}">
                <a16:creationId xmlns:a16="http://schemas.microsoft.com/office/drawing/2014/main" id="{011680DC-DE5A-7C91-C5B9-DB0FF4C41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599" y="-382599"/>
            <a:ext cx="16003609" cy="160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90105A0-B214-A7A6-E196-7D5CFC43F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7"/>
            <a:ext cx="15229306" cy="152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45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110</TotalTime>
  <Words>114</Words>
  <Application>Microsoft Macintosh PowerPoint</Application>
  <PresentationFormat>Personalizado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Alfonso Galeano Gomez</dc:creator>
  <cp:lastModifiedBy>Andres Alfonso Galeano Gomez</cp:lastModifiedBy>
  <cp:revision>5</cp:revision>
  <dcterms:created xsi:type="dcterms:W3CDTF">2023-04-12T18:45:47Z</dcterms:created>
  <dcterms:modified xsi:type="dcterms:W3CDTF">2023-10-31T15:56:34Z</dcterms:modified>
</cp:coreProperties>
</file>