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15238413" cy="1523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/>
    <p:restoredTop sz="94762"/>
  </p:normalViewPr>
  <p:slideViewPr>
    <p:cSldViewPr snapToGrid="0">
      <p:cViewPr varScale="1">
        <p:scale>
          <a:sx n="54" d="100"/>
          <a:sy n="54" d="100"/>
        </p:scale>
        <p:origin x="208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2493880"/>
            <a:ext cx="12952651" cy="5305225"/>
          </a:xfrm>
        </p:spPr>
        <p:txBody>
          <a:bodyPr anchor="b"/>
          <a:lstStyle>
            <a:lvl1pPr algn="ctr">
              <a:defRPr sz="9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8003695"/>
            <a:ext cx="11428810" cy="3679088"/>
          </a:xfrm>
        </p:spPr>
        <p:txBody>
          <a:bodyPr/>
          <a:lstStyle>
            <a:lvl1pPr marL="0" indent="0" algn="ctr">
              <a:buNone/>
              <a:defRPr sz="4000"/>
            </a:lvl1pPr>
            <a:lvl2pPr marL="761924" indent="0" algn="ctr">
              <a:buNone/>
              <a:defRPr sz="3333"/>
            </a:lvl2pPr>
            <a:lvl3pPr marL="1523848" indent="0" algn="ctr">
              <a:buNone/>
              <a:defRPr sz="3000"/>
            </a:lvl3pPr>
            <a:lvl4pPr marL="2285771" indent="0" algn="ctr">
              <a:buNone/>
              <a:defRPr sz="2666"/>
            </a:lvl4pPr>
            <a:lvl5pPr marL="3047695" indent="0" algn="ctr">
              <a:buNone/>
              <a:defRPr sz="2666"/>
            </a:lvl5pPr>
            <a:lvl6pPr marL="3809619" indent="0" algn="ctr">
              <a:buNone/>
              <a:defRPr sz="2666"/>
            </a:lvl6pPr>
            <a:lvl7pPr marL="4571543" indent="0" algn="ctr">
              <a:buNone/>
              <a:defRPr sz="2666"/>
            </a:lvl7pPr>
            <a:lvl8pPr marL="5333467" indent="0" algn="ctr">
              <a:buNone/>
              <a:defRPr sz="2666"/>
            </a:lvl8pPr>
            <a:lvl9pPr marL="6095390" indent="0" algn="ctr">
              <a:buNone/>
              <a:defRPr sz="2666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43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811304"/>
            <a:ext cx="3285783" cy="12913851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811304"/>
            <a:ext cx="9666868" cy="12913851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306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760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3799026"/>
            <a:ext cx="13143131" cy="6338755"/>
          </a:xfrm>
        </p:spPr>
        <p:txBody>
          <a:bodyPr anchor="b"/>
          <a:lstStyle>
            <a:lvl1pPr>
              <a:defRPr sz="9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10197748"/>
            <a:ext cx="13143131" cy="3333402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61924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38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577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4pPr>
            <a:lvl5pPr marL="3047695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5pPr>
            <a:lvl6pPr marL="380961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6pPr>
            <a:lvl7pPr marL="457154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7pPr>
            <a:lvl8pPr marL="5333467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8pPr>
            <a:lvl9pPr marL="609539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50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4056522"/>
            <a:ext cx="6476326" cy="966863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4056522"/>
            <a:ext cx="6476326" cy="966863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152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811308"/>
            <a:ext cx="13143131" cy="294538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3735529"/>
            <a:ext cx="6446562" cy="183072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5566253"/>
            <a:ext cx="6446562" cy="818712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3735529"/>
            <a:ext cx="6478310" cy="183072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5566253"/>
            <a:ext cx="6478310" cy="818712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487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84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01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1015894"/>
            <a:ext cx="4914785" cy="355563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2194053"/>
            <a:ext cx="7714447" cy="10829150"/>
          </a:xfrm>
        </p:spPr>
        <p:txBody>
          <a:bodyPr/>
          <a:lstStyle>
            <a:lvl1pPr>
              <a:defRPr sz="5333"/>
            </a:lvl1pPr>
            <a:lvl2pPr>
              <a:defRPr sz="4666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4571524"/>
            <a:ext cx="4914785" cy="8469314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2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1015894"/>
            <a:ext cx="4914785" cy="355563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2194053"/>
            <a:ext cx="7714447" cy="10829150"/>
          </a:xfrm>
        </p:spPr>
        <p:txBody>
          <a:bodyPr anchor="t"/>
          <a:lstStyle>
            <a:lvl1pPr marL="0" indent="0">
              <a:buNone/>
              <a:defRPr sz="5333"/>
            </a:lvl1pPr>
            <a:lvl2pPr marL="761924" indent="0">
              <a:buNone/>
              <a:defRPr sz="4666"/>
            </a:lvl2pPr>
            <a:lvl3pPr marL="1523848" indent="0">
              <a:buNone/>
              <a:defRPr sz="4000"/>
            </a:lvl3pPr>
            <a:lvl4pPr marL="2285771" indent="0">
              <a:buNone/>
              <a:defRPr sz="3333"/>
            </a:lvl4pPr>
            <a:lvl5pPr marL="3047695" indent="0">
              <a:buNone/>
              <a:defRPr sz="3333"/>
            </a:lvl5pPr>
            <a:lvl6pPr marL="3809619" indent="0">
              <a:buNone/>
              <a:defRPr sz="3333"/>
            </a:lvl6pPr>
            <a:lvl7pPr marL="4571543" indent="0">
              <a:buNone/>
              <a:defRPr sz="3333"/>
            </a:lvl7pPr>
            <a:lvl8pPr marL="5333467" indent="0">
              <a:buNone/>
              <a:defRPr sz="3333"/>
            </a:lvl8pPr>
            <a:lvl9pPr marL="6095390" indent="0">
              <a:buNone/>
              <a:defRPr sz="3333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4571524"/>
            <a:ext cx="4914785" cy="8469314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668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811308"/>
            <a:ext cx="13143131" cy="2945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4056522"/>
            <a:ext cx="13143131" cy="9668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14123755"/>
            <a:ext cx="3428643" cy="811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D4BC-C190-4540-925C-557979E1A57C}" type="datetimeFigureOut">
              <a:rPr lang="es-ES_tradnl" smtClean="0"/>
              <a:t>2/6/23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14123755"/>
            <a:ext cx="5142964" cy="811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14123755"/>
            <a:ext cx="3428643" cy="811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B8-9E02-EA42-B7CE-E93996CF72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622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3848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l" defTabSz="1523848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+mn-lt"/>
          <a:ea typeface="+mn-ea"/>
          <a:cs typeface="+mn-cs"/>
        </a:defRPr>
      </a:lvl1pPr>
      <a:lvl2pPr marL="1142886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810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6733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8657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0581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2505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429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352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24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695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9619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1543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3467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539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jer con camisa negra de manga larga con cuello redondo">
            <a:extLst>
              <a:ext uri="{FF2B5EF4-FFF2-40B4-BE49-F238E27FC236}">
                <a16:creationId xmlns:a16="http://schemas.microsoft.com/office/drawing/2014/main" id="{29D63CAA-9DCB-FCEA-7A63-666C682E4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3" b="25680"/>
          <a:stretch/>
        </p:blipFill>
        <p:spPr bwMode="auto">
          <a:xfrm>
            <a:off x="544954" y="8430825"/>
            <a:ext cx="7809119" cy="598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erfil de usuario - Qué es, definición y concepto">
            <a:extLst>
              <a:ext uri="{FF2B5EF4-FFF2-40B4-BE49-F238E27FC236}">
                <a16:creationId xmlns:a16="http://schemas.microsoft.com/office/drawing/2014/main" id="{21400B1C-90A4-9B88-8730-1B52A4407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1" y="1338721"/>
            <a:ext cx="6136106" cy="61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DEEA3FE-1FDC-3EB4-0309-56B46B371AE7}"/>
              </a:ext>
            </a:extLst>
          </p:cNvPr>
          <p:cNvSpPr txBox="1"/>
          <p:nvPr/>
        </p:nvSpPr>
        <p:spPr>
          <a:xfrm>
            <a:off x="8354073" y="1146216"/>
            <a:ext cx="56207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Para poder usar los marcos de madres debes arrastrar o colocar la foto en la diapositiva que tenga el marco que quieras usar, ajustar el tamaño para que cubra toda el área y </a:t>
            </a:r>
            <a:r>
              <a:rPr lang="es-ES_tradnl" sz="2800" b="1" dirty="0"/>
              <a:t>enviar la foto al fondo.</a:t>
            </a:r>
          </a:p>
          <a:p>
            <a:endParaRPr lang="es-ES_tradnl" sz="2800" b="1" dirty="0"/>
          </a:p>
          <a:p>
            <a:r>
              <a:rPr lang="es-ES_tradnl" sz="2800" dirty="0"/>
              <a:t>Esto lo haces dando clic derecho en la imagen y eligiendo la opción “Enviar al fondo” &gt; “Enviar al fondo”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168C4F-3173-E750-5F2C-C743D5194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2943" y="6013438"/>
            <a:ext cx="9061907" cy="1199081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6A9BD9B-87BC-520A-8CCC-F44D77FE313B}"/>
              </a:ext>
            </a:extLst>
          </p:cNvPr>
          <p:cNvSpPr txBox="1"/>
          <p:nvPr/>
        </p:nvSpPr>
        <p:spPr>
          <a:xfrm>
            <a:off x="9001737" y="9397810"/>
            <a:ext cx="51735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Importante: A la hora de guardar debes ir a archivo, das clic en exportar y donde dice formato escoges la opción JPG, seleccionas guardar solo diapositiva actual y se te pide alguna medida. Se recomienda guardarla de 1200 x 1200 y ya tienes tu imagen de perfil.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B15DCF4-BE2A-606B-4F4A-3FD5F2A21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8750" y="8430825"/>
            <a:ext cx="5904287" cy="59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3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7744AD9-DEBF-8466-A79E-949D4D641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847" y="0"/>
            <a:ext cx="15280105" cy="152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06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116</Words>
  <Application>Microsoft Macintosh PowerPoint</Application>
  <PresentationFormat>Personalizado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Alfonso Galeano Gomez</dc:creator>
  <cp:lastModifiedBy>Andres Alfonso Galeano Gomez</cp:lastModifiedBy>
  <cp:revision>3</cp:revision>
  <dcterms:created xsi:type="dcterms:W3CDTF">2023-04-12T18:45:47Z</dcterms:created>
  <dcterms:modified xsi:type="dcterms:W3CDTF">2023-06-02T06:10:32Z</dcterms:modified>
</cp:coreProperties>
</file>