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15238413" cy="1523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9"/>
    <p:restoredTop sz="94762"/>
  </p:normalViewPr>
  <p:slideViewPr>
    <p:cSldViewPr snapToGrid="0">
      <p:cViewPr varScale="1">
        <p:scale>
          <a:sx n="54" d="100"/>
          <a:sy n="54" d="100"/>
        </p:scale>
        <p:origin x="208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881" y="2493880"/>
            <a:ext cx="12952651" cy="5305225"/>
          </a:xfrm>
        </p:spPr>
        <p:txBody>
          <a:bodyPr anchor="b"/>
          <a:lstStyle>
            <a:lvl1pPr algn="ctr">
              <a:defRPr sz="999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4802" y="8003695"/>
            <a:ext cx="11428810" cy="3679088"/>
          </a:xfrm>
        </p:spPr>
        <p:txBody>
          <a:bodyPr/>
          <a:lstStyle>
            <a:lvl1pPr marL="0" indent="0" algn="ctr">
              <a:buNone/>
              <a:defRPr sz="4000"/>
            </a:lvl1pPr>
            <a:lvl2pPr marL="761924" indent="0" algn="ctr">
              <a:buNone/>
              <a:defRPr sz="3333"/>
            </a:lvl2pPr>
            <a:lvl3pPr marL="1523848" indent="0" algn="ctr">
              <a:buNone/>
              <a:defRPr sz="3000"/>
            </a:lvl3pPr>
            <a:lvl4pPr marL="2285771" indent="0" algn="ctr">
              <a:buNone/>
              <a:defRPr sz="2666"/>
            </a:lvl4pPr>
            <a:lvl5pPr marL="3047695" indent="0" algn="ctr">
              <a:buNone/>
              <a:defRPr sz="2666"/>
            </a:lvl5pPr>
            <a:lvl6pPr marL="3809619" indent="0" algn="ctr">
              <a:buNone/>
              <a:defRPr sz="2666"/>
            </a:lvl6pPr>
            <a:lvl7pPr marL="4571543" indent="0" algn="ctr">
              <a:buNone/>
              <a:defRPr sz="2666"/>
            </a:lvl7pPr>
            <a:lvl8pPr marL="5333467" indent="0" algn="ctr">
              <a:buNone/>
              <a:defRPr sz="2666"/>
            </a:lvl8pPr>
            <a:lvl9pPr marL="6095390" indent="0" algn="ctr">
              <a:buNone/>
              <a:defRPr sz="2666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43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9815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4990" y="811304"/>
            <a:ext cx="3285783" cy="12913851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642" y="811304"/>
            <a:ext cx="9666868" cy="12913851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306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760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705" y="3799026"/>
            <a:ext cx="13143131" cy="6338755"/>
          </a:xfrm>
        </p:spPr>
        <p:txBody>
          <a:bodyPr anchor="b"/>
          <a:lstStyle>
            <a:lvl1pPr>
              <a:defRPr sz="999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705" y="10197748"/>
            <a:ext cx="13143131" cy="3333402"/>
          </a:xfrm>
        </p:spPr>
        <p:txBody>
          <a:bodyPr/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761924" indent="0">
              <a:buNone/>
              <a:defRPr sz="3333">
                <a:solidFill>
                  <a:schemeClr val="tx1">
                    <a:tint val="75000"/>
                  </a:schemeClr>
                </a:solidFill>
              </a:defRPr>
            </a:lvl2pPr>
            <a:lvl3pPr marL="1523848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3pPr>
            <a:lvl4pPr marL="2285771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4pPr>
            <a:lvl5pPr marL="3047695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5pPr>
            <a:lvl6pPr marL="3809619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6pPr>
            <a:lvl7pPr marL="4571543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7pPr>
            <a:lvl8pPr marL="5333467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8pPr>
            <a:lvl9pPr marL="6095390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50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641" y="4056522"/>
            <a:ext cx="6476326" cy="966863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4446" y="4056522"/>
            <a:ext cx="6476326" cy="966863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4152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811308"/>
            <a:ext cx="13143131" cy="2945389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627" y="3735529"/>
            <a:ext cx="6446562" cy="1830725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61924" indent="0">
              <a:buNone/>
              <a:defRPr sz="3333" b="1"/>
            </a:lvl2pPr>
            <a:lvl3pPr marL="1523848" indent="0">
              <a:buNone/>
              <a:defRPr sz="3000" b="1"/>
            </a:lvl3pPr>
            <a:lvl4pPr marL="2285771" indent="0">
              <a:buNone/>
              <a:defRPr sz="2666" b="1"/>
            </a:lvl4pPr>
            <a:lvl5pPr marL="3047695" indent="0">
              <a:buNone/>
              <a:defRPr sz="2666" b="1"/>
            </a:lvl5pPr>
            <a:lvl6pPr marL="3809619" indent="0">
              <a:buNone/>
              <a:defRPr sz="2666" b="1"/>
            </a:lvl6pPr>
            <a:lvl7pPr marL="4571543" indent="0">
              <a:buNone/>
              <a:defRPr sz="2666" b="1"/>
            </a:lvl7pPr>
            <a:lvl8pPr marL="5333467" indent="0">
              <a:buNone/>
              <a:defRPr sz="2666" b="1"/>
            </a:lvl8pPr>
            <a:lvl9pPr marL="6095390" indent="0">
              <a:buNone/>
              <a:defRPr sz="2666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627" y="5566253"/>
            <a:ext cx="6446562" cy="818712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4448" y="3735529"/>
            <a:ext cx="6478310" cy="1830725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61924" indent="0">
              <a:buNone/>
              <a:defRPr sz="3333" b="1"/>
            </a:lvl2pPr>
            <a:lvl3pPr marL="1523848" indent="0">
              <a:buNone/>
              <a:defRPr sz="3000" b="1"/>
            </a:lvl3pPr>
            <a:lvl4pPr marL="2285771" indent="0">
              <a:buNone/>
              <a:defRPr sz="2666" b="1"/>
            </a:lvl4pPr>
            <a:lvl5pPr marL="3047695" indent="0">
              <a:buNone/>
              <a:defRPr sz="2666" b="1"/>
            </a:lvl5pPr>
            <a:lvl6pPr marL="3809619" indent="0">
              <a:buNone/>
              <a:defRPr sz="2666" b="1"/>
            </a:lvl6pPr>
            <a:lvl7pPr marL="4571543" indent="0">
              <a:buNone/>
              <a:defRPr sz="2666" b="1"/>
            </a:lvl7pPr>
            <a:lvl8pPr marL="5333467" indent="0">
              <a:buNone/>
              <a:defRPr sz="2666" b="1"/>
            </a:lvl8pPr>
            <a:lvl9pPr marL="6095390" indent="0">
              <a:buNone/>
              <a:defRPr sz="2666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4448" y="5566253"/>
            <a:ext cx="6478310" cy="818712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487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849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501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1015894"/>
            <a:ext cx="4914785" cy="3555630"/>
          </a:xfrm>
        </p:spPr>
        <p:txBody>
          <a:bodyPr anchor="b"/>
          <a:lstStyle>
            <a:lvl1pPr>
              <a:defRPr sz="5333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310" y="2194053"/>
            <a:ext cx="7714447" cy="10829150"/>
          </a:xfrm>
        </p:spPr>
        <p:txBody>
          <a:bodyPr/>
          <a:lstStyle>
            <a:lvl1pPr>
              <a:defRPr sz="5333"/>
            </a:lvl1pPr>
            <a:lvl2pPr>
              <a:defRPr sz="4666"/>
            </a:lvl2pPr>
            <a:lvl3pPr>
              <a:defRPr sz="4000"/>
            </a:lvl3pPr>
            <a:lvl4pPr>
              <a:defRPr sz="3333"/>
            </a:lvl4pPr>
            <a:lvl5pPr>
              <a:defRPr sz="3333"/>
            </a:lvl5pPr>
            <a:lvl6pPr>
              <a:defRPr sz="3333"/>
            </a:lvl6pPr>
            <a:lvl7pPr>
              <a:defRPr sz="3333"/>
            </a:lvl7pPr>
            <a:lvl8pPr>
              <a:defRPr sz="3333"/>
            </a:lvl8pPr>
            <a:lvl9pPr>
              <a:defRPr sz="333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4571524"/>
            <a:ext cx="4914785" cy="8469314"/>
          </a:xfrm>
        </p:spPr>
        <p:txBody>
          <a:bodyPr/>
          <a:lstStyle>
            <a:lvl1pPr marL="0" indent="0">
              <a:buNone/>
              <a:defRPr sz="2666"/>
            </a:lvl1pPr>
            <a:lvl2pPr marL="761924" indent="0">
              <a:buNone/>
              <a:defRPr sz="2333"/>
            </a:lvl2pPr>
            <a:lvl3pPr marL="1523848" indent="0">
              <a:buNone/>
              <a:defRPr sz="2000"/>
            </a:lvl3pPr>
            <a:lvl4pPr marL="2285771" indent="0">
              <a:buNone/>
              <a:defRPr sz="1667"/>
            </a:lvl4pPr>
            <a:lvl5pPr marL="3047695" indent="0">
              <a:buNone/>
              <a:defRPr sz="1667"/>
            </a:lvl5pPr>
            <a:lvl6pPr marL="3809619" indent="0">
              <a:buNone/>
              <a:defRPr sz="1667"/>
            </a:lvl6pPr>
            <a:lvl7pPr marL="4571543" indent="0">
              <a:buNone/>
              <a:defRPr sz="1667"/>
            </a:lvl7pPr>
            <a:lvl8pPr marL="5333467" indent="0">
              <a:buNone/>
              <a:defRPr sz="1667"/>
            </a:lvl8pPr>
            <a:lvl9pPr marL="6095390" indent="0">
              <a:buNone/>
              <a:defRPr sz="1667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24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1015894"/>
            <a:ext cx="4914785" cy="3555630"/>
          </a:xfrm>
        </p:spPr>
        <p:txBody>
          <a:bodyPr anchor="b"/>
          <a:lstStyle>
            <a:lvl1pPr>
              <a:defRPr sz="5333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310" y="2194053"/>
            <a:ext cx="7714447" cy="10829150"/>
          </a:xfrm>
        </p:spPr>
        <p:txBody>
          <a:bodyPr anchor="t"/>
          <a:lstStyle>
            <a:lvl1pPr marL="0" indent="0">
              <a:buNone/>
              <a:defRPr sz="5333"/>
            </a:lvl1pPr>
            <a:lvl2pPr marL="761924" indent="0">
              <a:buNone/>
              <a:defRPr sz="4666"/>
            </a:lvl2pPr>
            <a:lvl3pPr marL="1523848" indent="0">
              <a:buNone/>
              <a:defRPr sz="4000"/>
            </a:lvl3pPr>
            <a:lvl4pPr marL="2285771" indent="0">
              <a:buNone/>
              <a:defRPr sz="3333"/>
            </a:lvl4pPr>
            <a:lvl5pPr marL="3047695" indent="0">
              <a:buNone/>
              <a:defRPr sz="3333"/>
            </a:lvl5pPr>
            <a:lvl6pPr marL="3809619" indent="0">
              <a:buNone/>
              <a:defRPr sz="3333"/>
            </a:lvl6pPr>
            <a:lvl7pPr marL="4571543" indent="0">
              <a:buNone/>
              <a:defRPr sz="3333"/>
            </a:lvl7pPr>
            <a:lvl8pPr marL="5333467" indent="0">
              <a:buNone/>
              <a:defRPr sz="3333"/>
            </a:lvl8pPr>
            <a:lvl9pPr marL="6095390" indent="0">
              <a:buNone/>
              <a:defRPr sz="3333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4571524"/>
            <a:ext cx="4914785" cy="8469314"/>
          </a:xfrm>
        </p:spPr>
        <p:txBody>
          <a:bodyPr/>
          <a:lstStyle>
            <a:lvl1pPr marL="0" indent="0">
              <a:buNone/>
              <a:defRPr sz="2666"/>
            </a:lvl1pPr>
            <a:lvl2pPr marL="761924" indent="0">
              <a:buNone/>
              <a:defRPr sz="2333"/>
            </a:lvl2pPr>
            <a:lvl3pPr marL="1523848" indent="0">
              <a:buNone/>
              <a:defRPr sz="2000"/>
            </a:lvl3pPr>
            <a:lvl4pPr marL="2285771" indent="0">
              <a:buNone/>
              <a:defRPr sz="1667"/>
            </a:lvl4pPr>
            <a:lvl5pPr marL="3047695" indent="0">
              <a:buNone/>
              <a:defRPr sz="1667"/>
            </a:lvl5pPr>
            <a:lvl6pPr marL="3809619" indent="0">
              <a:buNone/>
              <a:defRPr sz="1667"/>
            </a:lvl6pPr>
            <a:lvl7pPr marL="4571543" indent="0">
              <a:buNone/>
              <a:defRPr sz="1667"/>
            </a:lvl7pPr>
            <a:lvl8pPr marL="5333467" indent="0">
              <a:buNone/>
              <a:defRPr sz="1667"/>
            </a:lvl8pPr>
            <a:lvl9pPr marL="6095390" indent="0">
              <a:buNone/>
              <a:defRPr sz="1667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668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811308"/>
            <a:ext cx="13143131" cy="2945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4056522"/>
            <a:ext cx="13143131" cy="9668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AD4BC-C190-4540-925C-557979E1A57C}" type="datetimeFigureOut">
              <a:rPr lang="es-ES_tradnl" smtClean="0"/>
              <a:t>2/6/23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28CB8-9E02-EA42-B7CE-E93996CF72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622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3848" rtl="0" eaLnBrk="1" latinLnBrk="0" hangingPunct="1">
        <a:lnSpc>
          <a:spcPct val="90000"/>
        </a:lnSpc>
        <a:spcBef>
          <a:spcPct val="0"/>
        </a:spcBef>
        <a:buNone/>
        <a:defRPr sz="73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62" indent="-380962" algn="l" defTabSz="1523848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sz="4666" kern="1200">
          <a:solidFill>
            <a:schemeClr val="tx1"/>
          </a:solidFill>
          <a:latin typeface="+mn-lt"/>
          <a:ea typeface="+mn-ea"/>
          <a:cs typeface="+mn-cs"/>
        </a:defRPr>
      </a:lvl1pPr>
      <a:lvl2pPr marL="1142886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904810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333" kern="1200">
          <a:solidFill>
            <a:schemeClr val="tx1"/>
          </a:solidFill>
          <a:latin typeface="+mn-lt"/>
          <a:ea typeface="+mn-ea"/>
          <a:cs typeface="+mn-cs"/>
        </a:defRPr>
      </a:lvl3pPr>
      <a:lvl4pPr marL="2666733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428657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4190581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952505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429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476352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61924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848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71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7695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09619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71543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333467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095390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jer con camisa negra de manga larga con cuello redondo">
            <a:extLst>
              <a:ext uri="{FF2B5EF4-FFF2-40B4-BE49-F238E27FC236}">
                <a16:creationId xmlns:a16="http://schemas.microsoft.com/office/drawing/2014/main" id="{29D63CAA-9DCB-FCEA-7A63-666C682E4E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13" b="25680"/>
          <a:stretch/>
        </p:blipFill>
        <p:spPr bwMode="auto">
          <a:xfrm>
            <a:off x="544954" y="8430825"/>
            <a:ext cx="7809119" cy="598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erfil de usuario - Qué es, definición y concepto">
            <a:extLst>
              <a:ext uri="{FF2B5EF4-FFF2-40B4-BE49-F238E27FC236}">
                <a16:creationId xmlns:a16="http://schemas.microsoft.com/office/drawing/2014/main" id="{21400B1C-90A4-9B88-8730-1B52A4407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841" y="1338721"/>
            <a:ext cx="6136106" cy="61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DEEA3FE-1FDC-3EB4-0309-56B46B371AE7}"/>
              </a:ext>
            </a:extLst>
          </p:cNvPr>
          <p:cNvSpPr txBox="1"/>
          <p:nvPr/>
        </p:nvSpPr>
        <p:spPr>
          <a:xfrm>
            <a:off x="8354073" y="1146216"/>
            <a:ext cx="56207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/>
              <a:t>Para poder usar los marcos de madres debes arrastrar o colocar la foto en la diapositiva que tenga el marco que quieras usar, ajustar el tamaño para que cubra toda el área y </a:t>
            </a:r>
            <a:r>
              <a:rPr lang="es-ES_tradnl" sz="2800" b="1" dirty="0"/>
              <a:t>enviar la foto al fondo.</a:t>
            </a:r>
          </a:p>
          <a:p>
            <a:endParaRPr lang="es-ES_tradnl" sz="2800" b="1" dirty="0"/>
          </a:p>
          <a:p>
            <a:r>
              <a:rPr lang="es-ES_tradnl" sz="2800" dirty="0"/>
              <a:t>Esto lo haces dando clic derecho en la imagen y eligiendo la opción “Enviar al fondo” &gt; “Enviar al fondo”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3168C4F-3173-E750-5F2C-C743D51944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2943" y="6013438"/>
            <a:ext cx="9061907" cy="1199081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46A9BD9B-87BC-520A-8CCC-F44D77FE313B}"/>
              </a:ext>
            </a:extLst>
          </p:cNvPr>
          <p:cNvSpPr txBox="1"/>
          <p:nvPr/>
        </p:nvSpPr>
        <p:spPr>
          <a:xfrm>
            <a:off x="9001737" y="9397810"/>
            <a:ext cx="51735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/>
              <a:t>Importante: A la hora de guardar debes ir a archivo, das clic en exportar y donde dice formato escoges la opción JPG, seleccionas guardar solo diapositiva actual y se te pide alguna medida. Se recomienda guardarla de 1200 x 1200 y ya tienes tu imagen de perfil.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B15DCF4-BE2A-606B-4F4A-3FD5F2A21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8750" y="8430825"/>
            <a:ext cx="5904287" cy="590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3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7744AD9-DEBF-8466-A79E-949D4D641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47" y="0"/>
            <a:ext cx="15280105" cy="1528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06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76</TotalTime>
  <Words>116</Words>
  <Application>Microsoft Macintosh PowerPoint</Application>
  <PresentationFormat>Personalizado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Alfonso Galeano Gomez</dc:creator>
  <cp:lastModifiedBy>Andres Alfonso Galeano Gomez</cp:lastModifiedBy>
  <cp:revision>3</cp:revision>
  <dcterms:created xsi:type="dcterms:W3CDTF">2023-04-12T18:45:47Z</dcterms:created>
  <dcterms:modified xsi:type="dcterms:W3CDTF">2023-06-02T06:10:32Z</dcterms:modified>
</cp:coreProperties>
</file>